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61" r:id="rId8"/>
    <p:sldId id="262" r:id="rId9"/>
    <p:sldId id="263" r:id="rId10"/>
    <p:sldId id="25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D2749-0237-F7CA-86F5-BCA0A71AA4D2}" v="26" dt="2023-03-01T15:50:55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>
        <p:scale>
          <a:sx n="100" d="100"/>
          <a:sy n="100" d="100"/>
        </p:scale>
        <p:origin x="33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lueq.co1.qualtrics.com/jfe/form/SV_aYqvbAkCVMIRKw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6RWIDaqB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upport.zoom.us/hc/en-us/articles/44138660542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DE9B-1C9F-AB4F-99F5-F880857D8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E80AA-3731-BD0B-BBDF-F6A958043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Intermediate Users</a:t>
            </a:r>
          </a:p>
        </p:txBody>
      </p:sp>
    </p:spTree>
    <p:extLst>
      <p:ext uri="{BB962C8B-B14F-4D97-AF65-F5344CB8AC3E}">
        <p14:creationId xmlns:p14="http://schemas.microsoft.com/office/powerpoint/2010/main" val="97472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9DC7-606B-ACC5-CA00-8499004B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Recordings to </a:t>
            </a:r>
            <a:r>
              <a:rPr lang="en-US" dirty="0" err="1"/>
              <a:t>BlueCast</a:t>
            </a:r>
            <a:r>
              <a:rPr lang="en-US" dirty="0"/>
              <a:t>/Panopto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F4E5-183E-1133-0982-625A95E4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72"/>
              </a:rPr>
              <a:t>BlueCast</a:t>
            </a:r>
            <a:r>
              <a:rPr lang="en-US" dirty="0">
                <a:solidFill>
                  <a:srgbClr val="000000"/>
                </a:solidFill>
                <a:latin typeface="72"/>
              </a:rPr>
              <a:t>/Panopto has the ability to grab all recordings from a Zoom account and upload it to a personal folder in Panopto.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72"/>
              </a:rPr>
              <a:t>This will upload all recordings. There is not an option to choose specific recordings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72"/>
              </a:rPr>
              <a:t>Below is a link to fill out a form to have this setup for you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72"/>
                <a:hlinkClick r:id="rId2"/>
              </a:rPr>
              <a:t>https://blueq.co1.qualtrics.com/jfe/form/SV_aYqvbAkCVMIRKwS</a:t>
            </a:r>
            <a:r>
              <a:rPr lang="en-US" b="0" i="0" dirty="0">
                <a:solidFill>
                  <a:srgbClr val="000000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5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5FAC-34CC-042B-A3D0-8D5D56BC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777066"/>
            <a:ext cx="9601196" cy="130386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DE94-7AB4-60D4-C043-39257742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3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7170-43F5-86FE-E7D6-F7914734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 download attendance reports, go to Creighton.zoom.us and log in.</a:t>
            </a:r>
          </a:p>
          <a:p>
            <a:r>
              <a:rPr lang="en-US" sz="2000" dirty="0"/>
              <a:t>Once logged in, on the left-hand side click where it says Reports</a:t>
            </a:r>
          </a:p>
          <a:p>
            <a:r>
              <a:rPr lang="en-US" sz="2000" dirty="0"/>
              <a:t>This will bring up a popup window. Click where it says Export with meeting data and click Export. </a:t>
            </a:r>
          </a:p>
          <a:p>
            <a:pPr>
              <a:buSzPct val="114999"/>
            </a:pPr>
            <a:r>
              <a:rPr lang="en-US" sz="2000" dirty="0">
                <a:ea typeface="+mn-lt"/>
                <a:cs typeface="+mn-lt"/>
                <a:hlinkClick r:id="rId2"/>
              </a:rPr>
              <a:t>https://www.youtube.com/watch?v=g6RWIDaqBRM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5656A6-4718-1EC8-3C1F-878E4F02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64" y="4688451"/>
            <a:ext cx="4193746" cy="106015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45EA1B-C813-A7C0-EF16-F58365E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Attendance Reports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34B768C-D7AA-59C9-5539-B6B2A471F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92" y="4568967"/>
            <a:ext cx="3489753" cy="14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1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9222-223A-F24B-CA06-D63576EE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Gallery View(Seating Chart)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ECF3-2997-B2EA-76CB-B79A07F61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Verify the setting is turned on in your meeting settings at Creighton.zoom.us</a:t>
            </a:r>
          </a:p>
          <a:p>
            <a:r>
              <a:rPr lang="en-US" dirty="0"/>
              <a:t>The meeting needs to be reoccurring with the same Zoom meeting id</a:t>
            </a:r>
          </a:p>
          <a:p>
            <a:r>
              <a:rPr lang="en-US" dirty="0"/>
              <a:t>Once the meeting has started, you can drag and drop the attendees where you want them placed.</a:t>
            </a:r>
          </a:p>
          <a:p>
            <a:r>
              <a:rPr lang="en-US" dirty="0"/>
              <a:t>Click on the              icon.</a:t>
            </a:r>
          </a:p>
          <a:p>
            <a:r>
              <a:rPr lang="en-US" dirty="0"/>
              <a:t>Click Save View Order </a:t>
            </a:r>
          </a:p>
          <a:p>
            <a:pPr>
              <a:buSzPct val="114999"/>
            </a:pPr>
            <a:r>
              <a:rPr lang="en-US" dirty="0">
                <a:ea typeface="+mn-lt"/>
                <a:cs typeface="+mn-lt"/>
                <a:hlinkClick r:id="rId2"/>
              </a:rPr>
              <a:t>https://support.zoom.us/hc/en-us/articles/4413866054285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8AE68-9D1C-CB18-291C-56CEC121B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338" b="16332"/>
          <a:stretch/>
        </p:blipFill>
        <p:spPr>
          <a:xfrm>
            <a:off x="3230869" y="4253597"/>
            <a:ext cx="874091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8849-6EEF-6E01-19C3-2F102687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5AB2-C722-DD38-919E-51FE8B91F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 particular student presenting to the class, this will allow you to make them the primary speaker. </a:t>
            </a:r>
          </a:p>
          <a:p>
            <a:r>
              <a:rPr lang="en-US" dirty="0"/>
              <a:t>If a group of students is presenting, you can spotlight up to 9 participants.</a:t>
            </a:r>
          </a:p>
          <a:p>
            <a:r>
              <a:rPr lang="en-US" dirty="0"/>
              <a:t>To Spotlight a student, click on the three-dot icon in the upper right of their image and choose Spotlight for everyone. </a:t>
            </a:r>
          </a:p>
          <a:p>
            <a:r>
              <a:rPr lang="en-US" dirty="0"/>
              <a:t>To spotlight another student, repeat the steps above but click Add Spotlight instead of Spotlight for everyone.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DF7ECF-997B-A715-F5B3-DAFD54553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7" r="14379"/>
          <a:stretch/>
        </p:blipFill>
        <p:spPr>
          <a:xfrm>
            <a:off x="1127720" y="2992636"/>
            <a:ext cx="4686300" cy="2853928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609CAC-848B-399D-4441-F84E9CC1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981" y="2992636"/>
            <a:ext cx="4861519" cy="2853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39138-9532-26B2-A221-8FD5F71E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Spotlight Participants</a:t>
            </a:r>
          </a:p>
        </p:txBody>
      </p:sp>
    </p:spTree>
    <p:extLst>
      <p:ext uri="{BB962C8B-B14F-4D97-AF65-F5344CB8AC3E}">
        <p14:creationId xmlns:p14="http://schemas.microsoft.com/office/powerpoint/2010/main" val="322185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3A95-83A3-F8A2-D164-59D4EE29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iPhone/iPad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59A9D-1CD2-4167-D627-A593A402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Zoom meeting, click Share Screen. </a:t>
            </a:r>
          </a:p>
          <a:p>
            <a:r>
              <a:rPr lang="en-US" dirty="0"/>
              <a:t>Choose iPhone/iPad via Cable.</a:t>
            </a:r>
          </a:p>
          <a:p>
            <a:r>
              <a:rPr lang="en-US" dirty="0"/>
              <a:t>Click Share.</a:t>
            </a:r>
          </a:p>
          <a:p>
            <a:r>
              <a:rPr lang="en-US" dirty="0"/>
              <a:t>Connect your iPhone or iPad via cable. </a:t>
            </a:r>
          </a:p>
          <a:p>
            <a:r>
              <a:rPr lang="en-US" dirty="0"/>
              <a:t>When prompted on the iOS device, select Trust.</a:t>
            </a:r>
          </a:p>
          <a:p>
            <a:r>
              <a:rPr lang="en-US" dirty="0"/>
              <a:t>Enter your passcode if required.</a:t>
            </a:r>
          </a:p>
          <a:p>
            <a:r>
              <a:rPr lang="en-US" dirty="0"/>
              <a:t>Your device's screen will now be shared into the meeting.</a:t>
            </a:r>
          </a:p>
        </p:txBody>
      </p:sp>
    </p:spTree>
    <p:extLst>
      <p:ext uri="{BB962C8B-B14F-4D97-AF65-F5344CB8AC3E}">
        <p14:creationId xmlns:p14="http://schemas.microsoft.com/office/powerpoint/2010/main" val="38440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5659F-A3B7-81F3-588D-753BC8C74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700" y="1042609"/>
            <a:ext cx="2238599" cy="4772781"/>
          </a:xfrm>
        </p:spPr>
      </p:pic>
    </p:spTree>
    <p:extLst>
      <p:ext uri="{BB962C8B-B14F-4D97-AF65-F5344CB8AC3E}">
        <p14:creationId xmlns:p14="http://schemas.microsoft.com/office/powerpoint/2010/main" val="66387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0212-9DC4-31B2-5661-A429C08E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Captioning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4B32-6D70-8464-E988-A95F8CD9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</a:rPr>
              <a:t>Zoom offers the ability to provide live closed captioning during a meeting. </a:t>
            </a:r>
          </a:p>
          <a:p>
            <a:r>
              <a:rPr lang="en-US" dirty="0">
                <a:effectLst/>
                <a:latin typeface="Calibri" panose="020F0502020204030204" pitchFamily="34" charset="0"/>
              </a:rPr>
              <a:t>To enable this feature, click on the "Live Transcript" button at the bottom of the screen and select "Enable Auto-Transcription.”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These captions are not ADA compliant. If your course has a student that has an ADA accommodation for captioning, please reach out to the ADA office. 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2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4148-4051-AD38-33CF-AA5213B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0AF143-1913-2FFA-5D96-B928898D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952" y="4394200"/>
            <a:ext cx="2415760" cy="1765299"/>
          </a:xfr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C83733-F456-407E-7116-79A90D75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49" y="1234015"/>
            <a:ext cx="4948767" cy="800100"/>
          </a:xfrm>
          <a:prstGeom prst="rect">
            <a:avLst/>
          </a:prstGeom>
        </p:spPr>
      </p:pic>
      <p:pic>
        <p:nvPicPr>
          <p:cNvPr id="11" name="Picture 10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DB12CAA-FC66-57CA-DF36-11396685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952" y="2285998"/>
            <a:ext cx="2415760" cy="16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8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3705</TotalTime>
  <Words>410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Zoom</vt:lpstr>
      <vt:lpstr>Downloading Attendance Reports</vt:lpstr>
      <vt:lpstr>Saving Gallery View(Seating Chart)</vt:lpstr>
      <vt:lpstr>Spotlight Participants</vt:lpstr>
      <vt:lpstr>Spotlight Participants</vt:lpstr>
      <vt:lpstr>Sharing iPhone/iPad </vt:lpstr>
      <vt:lpstr>PowerPoint Presentation</vt:lpstr>
      <vt:lpstr>Automated Captioning</vt:lpstr>
      <vt:lpstr>PowerPoint Presentation</vt:lpstr>
      <vt:lpstr>Saving Recordings to BlueCast/Panopto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</dc:title>
  <dc:creator>Horton, Derek</dc:creator>
  <cp:lastModifiedBy>Horton, Derek</cp:lastModifiedBy>
  <cp:revision>21</cp:revision>
  <dcterms:created xsi:type="dcterms:W3CDTF">2023-02-21T21:09:52Z</dcterms:created>
  <dcterms:modified xsi:type="dcterms:W3CDTF">2023-03-01T16:16:14Z</dcterms:modified>
</cp:coreProperties>
</file>